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 Semi Bold"/>
      <p:regular r:id="rId11"/>
    </p:embeddedFont>
    <p:embeddedFont>
      <p:font typeface="Sora Light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19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2136815"/>
            <a:ext cx="4944785" cy="39558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956911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Restaurant Recommendation System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523255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Discovering the perfect restaurant can be a daunting task, but with the power of data and personalized recommendations, the process becomes streamlined and tailored to individual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92" y="270748"/>
            <a:ext cx="3254097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713559"/>
            <a:ext cx="123728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Problem: Finding the Right Restaurant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499491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34760" y="5067538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462326" y="4994910"/>
            <a:ext cx="33723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Overwhelming Options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5481042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 countless dining establishments in most cities, it can be challenging to sift through and find the ideal restaurant.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1722" y="499491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43287" y="5067538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905738" y="4994910"/>
            <a:ext cx="2885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Varying Preferences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905738" y="5481042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person has unique tastes and requirements when it comes to cuisine, ambiance, and dining experiences.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499491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86580" y="5067538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0349151" y="4994910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Outdated Recommendations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349151" y="5837277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 word-of-mouth recommendations may not keep up with the dynamic nature of the restaurant industry.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08832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Leveraging Data to Solve 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9458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Collecting User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Gathering information on customer preferences, past dining experiences, and feedback to build a comprehensive user profile.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38728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Analyzing Restaurant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Compiling data on menu items, pricing, reviews, and other relevant attributes to create a detailed restaurant database.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9388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Integrating the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Combining user and restaurant data to identify patterns, trends, and personalized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9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04" y="248841"/>
            <a:ext cx="4425672" cy="19915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6992" y="3036808"/>
            <a:ext cx="11219259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Gathering and Analyzing User Preferences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303770" y="3990499"/>
            <a:ext cx="22860" cy="3692604"/>
          </a:xfrm>
          <a:prstGeom prst="roundRect">
            <a:avLst>
              <a:gd name="adj" fmla="val 365883"/>
            </a:avLst>
          </a:prstGeom>
          <a:solidFill>
            <a:srgbClr val="BBC2DC"/>
          </a:solidFill>
          <a:ln/>
        </p:spPr>
      </p:sp>
      <p:sp>
        <p:nvSpPr>
          <p:cNvPr id="6" name="Shape 2"/>
          <p:cNvSpPr/>
          <p:nvPr/>
        </p:nvSpPr>
        <p:spPr>
          <a:xfrm>
            <a:off x="6417052" y="4426982"/>
            <a:ext cx="696992" cy="22860"/>
          </a:xfrm>
          <a:prstGeom prst="roundRect">
            <a:avLst>
              <a:gd name="adj" fmla="val 365883"/>
            </a:avLst>
          </a:prstGeom>
          <a:solidFill>
            <a:srgbClr val="BBC2DC"/>
          </a:solidFill>
          <a:ln/>
        </p:spPr>
      </p:sp>
      <p:sp>
        <p:nvSpPr>
          <p:cNvPr id="7" name="Shape 3"/>
          <p:cNvSpPr/>
          <p:nvPr/>
        </p:nvSpPr>
        <p:spPr>
          <a:xfrm>
            <a:off x="7091184" y="4214455"/>
            <a:ext cx="448032" cy="448032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53347" y="4281249"/>
            <a:ext cx="12358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3599736" y="4189571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Explicit Feedback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696992" y="4636532"/>
            <a:ext cx="552295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Collecting user ratings, reviews, and preferences directly through surveys and interactions.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516356" y="5422583"/>
            <a:ext cx="696992" cy="22860"/>
          </a:xfrm>
          <a:prstGeom prst="roundRect">
            <a:avLst>
              <a:gd name="adj" fmla="val 365883"/>
            </a:avLst>
          </a:prstGeom>
          <a:solidFill>
            <a:srgbClr val="BBC2DC"/>
          </a:solidFill>
          <a:ln/>
        </p:spPr>
      </p:sp>
      <p:sp>
        <p:nvSpPr>
          <p:cNvPr id="12" name="Shape 8"/>
          <p:cNvSpPr/>
          <p:nvPr/>
        </p:nvSpPr>
        <p:spPr>
          <a:xfrm>
            <a:off x="7091184" y="5210056"/>
            <a:ext cx="448032" cy="448032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21319" y="5276850"/>
            <a:ext cx="18776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8410456" y="5185172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Implicit Behavior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8410456" y="5632133"/>
            <a:ext cx="552295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Observing user behavior, such as search history, location data, and past dining choices.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417052" y="6318647"/>
            <a:ext cx="696992" cy="22860"/>
          </a:xfrm>
          <a:prstGeom prst="roundRect">
            <a:avLst>
              <a:gd name="adj" fmla="val 365883"/>
            </a:avLst>
          </a:prstGeom>
          <a:solidFill>
            <a:srgbClr val="BBC2DC"/>
          </a:solidFill>
          <a:ln/>
        </p:spPr>
      </p:sp>
      <p:sp>
        <p:nvSpPr>
          <p:cNvPr id="17" name="Shape 13"/>
          <p:cNvSpPr/>
          <p:nvPr/>
        </p:nvSpPr>
        <p:spPr>
          <a:xfrm>
            <a:off x="7091184" y="6106120"/>
            <a:ext cx="448032" cy="448032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21200" y="6172914"/>
            <a:ext cx="18800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751892" y="6081236"/>
            <a:ext cx="346805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Demographic Information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696992" y="6528197"/>
            <a:ext cx="5522952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Incorporating user demographic data, such as age, gender, and dietary restrictions, to personalize recommendations.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245" y="270748"/>
            <a:ext cx="3851910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616047"/>
            <a:ext cx="113609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Applying Machine Learning Algorithms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4653677"/>
            <a:ext cx="4226838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82504" y="4877872"/>
            <a:ext cx="32046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5364004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Identifying patterns in user preferences and recommending restaurants based on similar users' preferences.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1722" y="4653677"/>
            <a:ext cx="4226838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25916" y="4877872"/>
            <a:ext cx="34467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25916" y="5364004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Analyzing restaurant attributes, such as cuisine, price range, and ambiance, to recommend options that match user preferences.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134" y="4653677"/>
            <a:ext cx="4226838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69329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Hybrid Approaches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69329" y="5364004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Combining collaborative and content-based filtering to leverage the strengths of both methods for more accurate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6982" y="462716"/>
            <a:ext cx="767643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Personalizing Restaurant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53" y="2270165"/>
            <a:ext cx="524113" cy="524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9553" y="3003947"/>
            <a:ext cx="275879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Location-Based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99553" y="3453190"/>
            <a:ext cx="3680936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Considering user's current location and proximity to restaurants for convenience.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152" y="2270164"/>
            <a:ext cx="524113" cy="524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14152" y="3003946"/>
            <a:ext cx="275879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Cuisine Preferences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914152" y="3453188"/>
            <a:ext cx="3681055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Recommending restaurants that align with the user's favorite cuisines and dietary needs.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553" y="5109686"/>
            <a:ext cx="524113" cy="5241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99553" y="5939293"/>
            <a:ext cx="275879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Price Range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699553" y="6385922"/>
            <a:ext cx="3680936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Suggesting restaurants within the user's preferred budget for a dining experience.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151" y="5124637"/>
            <a:ext cx="524113" cy="5241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14151" y="5939293"/>
            <a:ext cx="315432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Ambiance Preferences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914151" y="6385922"/>
            <a:ext cx="3681055" cy="1341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Matching restaurant ambiance, such as casual, formal, or romantic, to the user's desired dining atmosphere.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2260402"/>
            <a:ext cx="4944904" cy="37086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Integrating with Mobile Apps and Platforms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6461" y="2606754"/>
            <a:ext cx="32948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664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Designing intuitive and visually appealing mobile experiences for seamless restaurant discovery.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664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Providing users with the latest information on restaurant availability, menu changes, and user reviews.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66461" y="6073140"/>
            <a:ext cx="3501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Reservation Capabilities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Enabling users to easily book tables and manage their dining reservations within the app.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43" y="2067163"/>
            <a:ext cx="4948714" cy="40951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9113" y="592931"/>
            <a:ext cx="7638574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Measuring Success and Iterating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39113" y="2330410"/>
            <a:ext cx="7638574" cy="5306258"/>
          </a:xfrm>
          <a:prstGeom prst="roundRect">
            <a:avLst>
              <a:gd name="adj" fmla="val 17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46733" y="2338030"/>
            <a:ext cx="7623334" cy="1649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61760" y="2474595"/>
            <a:ext cx="337780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Engagement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0277237" y="2474595"/>
            <a:ext cx="3377803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Tracking app usage, search queries, and user interactions to identify areas for improvement.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246733" y="3987046"/>
            <a:ext cx="7623334" cy="1649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461760" y="4123611"/>
            <a:ext cx="337780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Recommendation Accuracy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277237" y="4123611"/>
            <a:ext cx="3377803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Monitoring user feedback and satisfaction rates to fine-tune the recommendation algorithms.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46733" y="5636062"/>
            <a:ext cx="7623334" cy="19929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61760" y="5772626"/>
            <a:ext cx="337780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 Impact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277237" y="5772626"/>
            <a:ext cx="3377803" cy="171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Analyzing the impact on restaurant bookings, revenue, and customer retention to measure the system's effectiveness.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489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Alexandria Semi Bold</vt:lpstr>
      <vt:lpstr>Sora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Bhuvanesh Reddy Yarragudi</cp:lastModifiedBy>
  <cp:revision>2</cp:revision>
  <dcterms:created xsi:type="dcterms:W3CDTF">2024-11-10T05:21:14Z</dcterms:created>
  <dcterms:modified xsi:type="dcterms:W3CDTF">2024-11-10T05:27:36Z</dcterms:modified>
</cp:coreProperties>
</file>